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658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95738-88C1-4275-8645-93C22E9B22A3}" type="datetimeFigureOut">
              <a:rPr lang="sr-Latn-CS" smtClean="0"/>
              <a:pPr/>
              <a:t>8.5.2016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3F5F-2223-4A3C-BBC3-C1887044519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412777"/>
            <a:ext cx="7918648" cy="2187674"/>
          </a:xfrm>
        </p:spPr>
        <p:txBody>
          <a:bodyPr>
            <a:normAutofit/>
          </a:bodyPr>
          <a:lstStyle/>
          <a:p>
            <a:r>
              <a:rPr lang="hr-HR" dirty="0" smtClean="0"/>
              <a:t>Zagreb </a:t>
            </a:r>
            <a:br>
              <a:rPr lang="hr-HR" dirty="0" smtClean="0"/>
            </a:br>
            <a:r>
              <a:rPr lang="hr-HR" dirty="0" smtClean="0"/>
              <a:t>u polovici 19.st i na početku 20.st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            Dea Pišćak,7.b</a:t>
            </a:r>
            <a:endParaRPr lang="hr-HR" dirty="0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data:image/jpeg;base64,/9j/4AAQSkZJRgABAQAAAQABAAD/2wCEAAkGBxMTEhUTExIWFhUXFxoZGRgYGBodHRoYGhgaGxoYGhodHiggGh0lHRoXITEiJSkrLi4uHh8zODMtNygtLisBCgoKDg0OGhAQFy0dHR0tLS0tLS0tLS0rLS0tLS0tLS0tLS0tLS0tLS0tLS0tLS0tLS0tLS0tNzc3LS0tNystK//AABEIAK8BIAMBIgACEQEDEQH/xAAbAAACAwEBAQAAAAAAAAAAAAAEBQIDBgEAB//EAEYQAAECBAQDBQYEBAMHAwUAAAECEQADITEEEkFRBSJhE3GBkaEGMrHB0fBCUmLhFCOy8XKCoiQzQ3OSw9JUY7MHFRYlNf/EABgBAQEBAQEAAAAAAAAAAAAAAAECAAME/8QAHhEBAQEAAgMBAQEAAAAAAAAAAAERAiESMUFhUSL/2gAMAwEAAhEDEQA/ACUoBJFmNNW/veBMekJN96+f1i7DLd2DAH5Qu4tNIUSDtSmseeLEGUDaoPjAq5JJZt/QbQbgJZKD5+YB8IjPQkVUSOo+B2h1gRwSrU06GK+ymJPKSOn33GHuBlKUMwKVi1D0bus3pFiUAHmQobbbAbaHzEHk2K/ZrGrQoqKEsKKYVJ3pD48dwswsSFEWpve7Gmsc4dhEEKCaElyD1H94XH2aSmYFPmA0vWut6RPVPYdeEImlaSyTmBA3SshP+l79IXYab/PWrOQC9RTYgg+EMsbx0oQrDolnMor5iWDF7avXURmZ8tQmEJOlQP8AC2kXBa33BvaVKlGXMcFyAq4Lb+tY0idxUR8rweJ5FEvzJUQf1VLU16GNZ7LYsoQoTFlSeXKNqVjny44r21KorKyDA8riUtRCUkubOI4pUzMrKzUZ/GoiW48baMZ4llgFCJwUS4L/AL1a23lFs3twD7uuV+8M/g8GL8P0TIRFqBWpgWeZpcIZsorrmevg0SHahVQnKH77hvR4xwVlqIkJYjyDaJAxkutEgmOAx1JjBEy4m0eJjmkYozE0iLaxYTHDGZwCJkCIiOGcHZ6xmdUl4omJ0giIExmVBxFJJJvpBYTAfEZaiAEvepBZg1dQ50HnGM7rksmoi5KoVzJk4FsrOpTFgeWmVyD31+kdWZz3ZiNq8p6/majaOIy/EzUTvFFXvE5KqVvtHSmMh8/wPDDkBJGYi21x8jGe48VJnKQdGp4AxsETFBSqaq007WZ+0Yv2oX/tKzaif6Ex24+3K+mk4VJUUPlLUYt0ELuLzMgIVR3DkbiNpggEpCbACngtQ+UYz25Ov6h8D+0E9mzpHgE9SZbAsL1ZtOjeahFisXMGIDLJSQVKFCDUhgat4FoC4NLUJSVlLpLgUsdCGqbecUyCrt2q5zUd/wATM5r+HrFBrUTgVHQggP8A5b0LiI8CnrWqZ/MLo94LSCXLNVJqOpr3RT2Ex3a6nDnQACE/s7jFEzVj3nct3AeUThFcXQSqYWDlcwEjTll721hJxSRmXmQ70d7hWvwhhxrEuhRDVnKJDENyIN7F2t1gbh8l0pFeZTH1evcIuJqqRiwffGRX5wHCrUmS7EdRUbGGcrEqQKZcpLAhToJdmSr8Jr7qqwMrDpWRQeDCgYmkDJw65ZJlq70tQjXMmxFgA1iIOm3Go4biV5pam/GAQdL/ACjcAHSPluBxLKlkkSwVhkuSkAM/+EVJ1j6DxfiKRJWqWoHqNA7k16Rz5RcqzB4lkzFZgcpVrtpFsrGmYUghNfyqfQ7gdYxOAxxSpnYLzO/XXvcQ0w5KFOCaEVGz6RvFta5i0TDv8oG4avMgFyam8FhMRinZbu0TJiIMSUYwx1MeeOBUeEZnlx5I9flEFRYIWiDVfu9Psx1JrEZqgASSAIVq4tnzJlA+6pl7KqBRugNYxOcsVKkB3aB8BPoQpTn+0XKVo9TU/WBtWAx4xXKLgOG6bR0msZlgjhERCvKAcNxB15SpLEKauy2Ho0IGqEUpqTTWJqXEAoO0BSaILMTzxCYYzMPgJK0pBWtSiXPNVg5Da7E31hBxjAlc5ZCXNNFWYVcAjp4RpCtwkEsyTp+tf7QLhJ5E2adAw1/K72+6x1lRhhgsTMUkKmICTUDKSXAdydqvGb9q5RWoXApVidDoHMa+VOC0JPQ9dTrCziHZlaUkBVPsweXZwn4XPyoRLSeZCVOGIzOSqmZL7RVwIhGJzzCkDsyUklPvKWCNSXYq9Y0qsKEpHZoBozEsK16xSOEpOXNzMAC9RQAND5DF8uaFpCgRQMW0LAkesLP/AKeyHw085QT2wHklJ+cNcFhlAEE8tWoAAGYADQUiXs7gwkleckFL5QSzlrhy/fBPVZl+PSf95Rv563rr2adI5gJYSZYp76vgqHf8IibMxDoBAWognNdkpLKBHzaODBJly8/ZjlVqtTkq/wAo3itbGekyWSki4lzSO96GLJyCkq1anXllu77x2UpOUXH8qbfo7+ETmTUkKqLnX/2x9YWL5qFKdKW5GNXNWc3DN+0Tw3E1JBQp0oJYgVTQg0GmjgeUH8PlKKlFNHarUcC3nWL8fheVRKQeQlw12v3OB6xtSXBVlbXY0bp8I1uJmpAoK5ArwP8AaMdwuehUwpmOkqo+j1u5Yi/lGpmIUElKiMqUBII1HNXyaCqlavgZ/l/5j8BDF4RYbiUuSkJOYlgdHejv6Q0wGNROTmS/cbxyq4J6x6OpFY4bwKx0RIxWlUDYjFhNz92hbFk2cAQDsT4CLCsAOSB3xksTx6WZoSFOc2WmlSb9aCG8iULlyep9LQ4nXcZNVMJFkUvemvR+scwslKfdFGi5Q++sQIttAAk181KRYnFplq7SaWzMlz0JI+cQxCCQoORQ1FCKXDQllBISEVUpLKOcqLFjUEipZW8VIzW4LHoXQLSVVLB/dehY9G84vxGISgDMpns8YPiXtAZKB2VJj1o4yt8XbyMKlcQxGK/3s09mk1aj0sANY3i2thjuO9qTKw6cyScq5mjG+WznrC/HYdMuXMXYhFDYjQnoXhRicQJUtgwJDBPT66kxw+0E6bLMspSsFIFQXpqSCKvV4ZBQcvjE/SdM398/MxaPaXEA1mE+Ar6QslyS7ZS/QR1Upi5BPSv0aLyA8wftViFLyOLEvlD09ILn+1M5CilSUqZq2uH0pGfwWJShYKkOCGdmIG46/GLMejtJpVLUFJpemjVg8Y2mEujBiLuCXIOdTuT1eAcdxhMuYpJMwWPKaMyf1BrQTjpmWesEgDMvVv8AiLjN8aWDOWbuB8BaNJ2K33CznQDzf5yMzdWO2kJ/aWaJawo7MO8v9IczJ4SWcAuaPo56Rlva+dmCavbf9UEnZt6OOG8RSZSVZmBoHo5F79YJ4fxlEycJaVAnoFaXPus1qvtvCjhmD7TByw7MpXqS0UeyiTLxc0NZJFv1JfutGsnbbWzmDlPj/SIC9nsUlalFKkEANyqJ/EGo1NdYZBHL3ufMOISewCP9nnHeaPLIj6xM9Gr8LKWuZOCFBPOouXrVNKEN/aAuLS8SEL/npamqg27EzGAZ7vDThssPirP/ADKtW1ObXTuhDiJKhw45ypSzMqSrNQKDB3I3i43wnlYpSUjMkkMeruC2vSseVOd3lny/QAfkO6OSUHIP+UvXeYa/CCJ0qqgzMVa/oQ3xikwItZCgsSjQM9h4sHfyh1P4qlcsgoWFFBFACHZj+J2rAGNlJzoTp2CjT8wzV2d4lJxC2opOtOtdGjWD6VysOVFn632/vDHhiJiVsFpZwGWU2JBOUF3J+zAuHlglipJ2AL/do5i5wlKTlFquGoQdHF4zRocbPUtRCU5lZi+X6DwOkO+FFcsoIC0imZxo2rDpGO4Diiqah6Eu5pQtePoGHb+GIK+0ZAGYMXr0vEculStCDElwgk8RUzZhSngIuXjZrPmS7WaOeOmqcZjchOdZavcAIXY0rUAEE1u1GFGECcaStSZYSaEFzfQkkk6MCYq4XImoqhiVJQdxVJ6tf5Rcid7U4XhozqUW5SSxv+k13qR3RrpagIyipUzM5Mv3zmOViXpSpa5vGlRNNo3ILioRTi8YhCcy1ADf6DeFXE+MplAgc63sLDvP0jIcRxq5qnWp9hoB0jTixnxP2nWpTS2SgF6vzd7adIE4RxAzFzCeZZCQ9qAnlAsB0AhSpNH+USQhaEZgxJLs4dtKesXkwfTPH4bPMY6CwuwezPXrEpSqgkFKUWTb436xWJL9mTWz2PhS1Y5xCYVnoLwK/QeLxBUrNXx6l/W8RE3lUbOQPIH6iL0oCSFNauo8QQzQHxTEKXlK2pmZnpby08oqJoftlDU+ccOJJ1gXMO6JOPGKxGrF4gk3iQXuYGJi5G0OBscVOaauzFS9W/4swRluOKecsjYWNPdEaXEYtNDUEglmdyVqN/GBeAyJU3Fq7cBSCnKHLc7oCXY94bVxHOdLpzxGapK6ddNMyoz3tTZJ3b5w/TNTMWMymFgEh6OeYuoMPO8KeNIkzEkoWVZUkghYYl7KSUuD4wRq7w8zEyJCkKZCe0UtyKsXSzjcKt+bXTvsasnEzcxdSkkE7krQ5jvCpoEpKJvZhCWNVur3tUtuW0gnByEIxIXLnITnNAEqJyli12rvG/rNbjAMp6A/0iEnsAn/AGaYSbzj/RKhrj18iq6H+hMKOB4BaVFQWUod+zSQzlhUZRp8oielD8KaYvum60srTSM3JS3Ck/8AMV/8kPcE5ViUCgIUFE7FSk0/eFnFGlYbsxlMpK7uXdRKr61eLjUlRNZDf+yRfeYY7icWkKUc11KsdwkfKFxWG94klJvYVJ+EVfxJ0A+cXiNHzJ7rCgCB2ZS1dSS/rBOHmoClEkD3rmmrHbeAFTlEO3MEeln61iKZyyCoBNAT7u1TXWzxsYHJW2pHdFs+ZRNGoam5dr+UclTeYPaIz5xKqigeMBnC57TJeYHIEklrsxf4R9A4LikdgsIBbIkpBqWOl7x84wU9SlJsAA1beMbL2emrUlQSmhCQ4oA2tSKDaJ5RXEXwuYhaTzDNzMHDp5mBa+1YJxk0pyBNcxAJU4G1Gs/dAHD+GKQc2Yg6iziths7F++ChhcvNn73Ip1rT+8R0pLFhXYgpJS5Ll7Ahs1dBeJ8FnrCiJgJYJAUGryu9GpeKpiVLlhlsnnBoxy2KgWobkGxp3wTwyUJrgkhUthmsbCrfYII8N8ae0MSkhyFOnMBUA3UkUPeWi3i8wIkKUQpqZshGYBxUPCTC41RmmVNTlUCDmFHHaBswZnsQbQ34jlXLKAtRCmFx+YahNI2NrLDsFF0zlJ6LST5sVNFiOGlVZcyXMI/IpKj4p5W0i7GcAIeoIDNmTuW97z9N4VzuGzAWZVj+oXaj0i9HYvD8EnFbFAJqXOYDzAb1gv8A/HJo/B/rJifsiZvaMVJUggipLgs4Yf2pGtMo7j/V9YjlcpjIS+Dz0OyC5sMxbyZnis8Mni0mhv73/jGxVKVv6H/yjikLUKK+P1g8iyP/ANonMXlaNrR/SFfGOETQEZkBIJy5jooigNwxa5j6B2Uz8x9frEV4RcxBQouC2tmLjTcQzkLNfJ5+DWg80twNRm+IMUzEpukKHQkMPHX0j6HjUy0AiZQO21dnI+DmMxN4Z2ij2YUlH6gddgakdWEdJyRhHLUbW8vjeLkyyL98OJnDkIcP4vAigcxAbvN4ryGKsROUC5JtRz/eL+EzD2qToZiHNaDMAS/dWKeJLStSShwAADpV48uSEu9SlxUvqR994gYfPndgVOnMCVJSHSAGJD1Be4MKcIopfmozFnqDo7NBGLzrIKmbM4pTmu5+7Q0EpwE7G3neMCmQtKVc5JFHDENUKtDzhn8L2qJhmqdJTfKn3bBjU+EZ3i6QJihUG5Hh9XgOWHUBuY2adfVMTikTJalJWnKQa1IHKmpABOh0hPw32klA5AColhQMKauTCrA4pSJcxKWykFx3i77w09g8Mj+HVMIGftVJzMHCcsssOj18Y5+ORemnCp6e0nH8xtq2dWkR4vjEypMw5S4DpcHlWoEJPq9WrFUoOcUQLIJBe38yaHDWtCXEJ/8A15oK4kDyQDDnZ3pn5Em+tH/d/CCP4e9Lft9YrUvIO9I+Lx6RPIcqsQTtYh790WgbiZYCmYD/AGdHn2geKMEBnUBbJM1/SoeERClFQNCyQK0AF203iqSspOZeYAuKa9Hs/wC8DKkSVE8oq0Vy8MTprfrt3xosfwfIhGJkuqWAMwN0Fmc7p1cU7wYWYtcolJB94upgQ30v1tDKMD4aWCUpI/F5hhU9Y3PA8ArswtKygqILaZa+TkvGP4bhnISLmgPRiT4c0fQTiAkDXSjRHOr4wtxuEVlHOJeUpPK5cpBuQ131i3tCpYDiumrHWvWKV8SJ5Snfx+3iqea5gsCnKDv3tEwu4/FoYhazmIDI2AKhfQliOsFIn9mpEzKwUkBSh+BmDlhzA8vkO6BcOUqWQvKwyFLuS6io+FX8+sFrxiQSCHy5DQj84UKbOkP36QgQCFgKYFTjYkOXYHalN4Qey2PEgTJUxORRObmBSzJDeL7xfKxqZakzWJlh/wAVUJzlLsGzoeoTdPiIDx6VoxSlS8qxMBWAa5kEVyn4MdqWhka1su0dKqPy2/zKr5RTjMKhCnSGPPY0qoEkjd9ep3hBwrGhZWmWrs1kSx2Kx+UgLKd+QaWu27aRxMTA7MSgkA9VmgOrBKvSIwyucNlkThZ2VpoCQKDpBuI4shGYKBGUhJNLlz5cphdwvE5p1U5SEqdJLsSp6eYuxhbiJ0yYucAJSgnEAVAByspyW/EHF94c0a02LW6QK++kHT8VonOWlCFLUKJDk3oLxHHsyf8AGIniUgy1gsXDMbaRCwuD4lImZgG5AkqcWzh06VcQMua60qQo5QGyn3SX2anfeE8mcXml0MVy0coorKl7toFgeEHYSbROzE374vMTvTNcR4iidiJSylgyq6ahOgsX8hDNc4hNB1empt8POMriFORYBDMAGvf1fzh1wdRyqB0NB0u3pHSzImVGcwff1gFSi7+cH4hQL76tCmb3RoK9iJgdROwt4m3hEsOrtM5CeVKcx8wG8z6dIGxAqT1Ff2hjwFPJiK/8Iefaov0FfOKCjETlZHFGAr3lvrDD2dKlInLUokpMtIBO+aoFn5R67wFjfcN6EB+g+H7DeDvZwPIxAf8AFK/7kHwFvFmE09ybaP8AtAGHT/MDtfYwbxYHtD3J+H36wLhqTPH4QwmmF/Fs7Ugz2V4mAFylKUkKWFpCbOLjVhRPgIAkrIB79fGBcAhbsA1b+kThlbzDimLIFDKPjzzdNoRL/wD54B/9X/2ng/gs1SlYiQtwtUshwHoFFyW15xF3EcEJOGCSlUwCdnFcoKighqVIYEwL+MjNcpSwo1+4kW7946jCAoSSulaXYk6B9aRDELJNQzPyigHhprWC+GYfOQ71LAbl6MPAwoAzpbOEpcC5v3mlo03svipc6WcHPDv7h13v+YGoOzjvTcbkTJashASk1BDkKHU6t96GFqFlwQGIqCLv+0b3G9NPL7fATGSAUO6qHLMRavX4HvqmxElMyYtYSlCCSyEvy6gOaW/ZoZcT44qdIEsh1h8xYMwF06udbWi32cwJUtJy0LuXGgAIb9rQeu6fa3gOGNVlAAIYAiuUWbaj3v3XZqnguBLIKR+jL3uT6xfjcgIAQxG4gaUtJNUBs2g8fpHO99r9dJY5KBdnY0ufQRmJWNmq7QzElhWzAVZhQUtp11jT4vKFkPldLUSNxrCziGDMyamY4WkcrKUGZwTepeu9xFSirMChR7MhyAtlBzYg5Pj6RL2hKwh0SwnMkBUx6BlBnNw1R9mCOHOJ2US8ktaSqtgUOw2FM3hBOKkJVKndopkZnJNQMrVraHQpRJT/AAslwDRKTqC9+96wMqSidOldnmSJQmIZyMqkHMmmyn8RBc0JSEyEk8mWYLVSVkkU27tr1YHhKgmaueM2VSa0oAUllncX7mO8YK+KSUqAE5kTS5QtILMlXK6tKbtW0CyOMzJCgjEpExNQFgOWIIY/mFTet7xocbLC5eVQzAhLj/q8z3dYQiT2KOcKmIdLMASElIcaUBglNjQezkoKdSFpWiuU6pduV3dmFiKekMk8LlpKykAZ1Z1VNVDW8JfZvAy0z1plvWWlTOdTTl6CH5wZzOAfMxNvZiGMc5f8YI8jUwRLl5kkH7YvC3iZMvJmWrmUzULjKo/le4EKJ+KmlLIWtABuL/QQZp3pzF4JcvMmXkyhTgEnuqXd6DaBpa51Q8oBmck6vpm74XYrhijmUpSyamoBfV7QKjAkhqlqs3wjpIlHjeGyFKQUkkEkpajb174AnKOQF+h26HqYJxskyyAoKqk0O2jPevwgSWPeGjRcQ5hJ+RyDfTeCVzApi1G8oXNUiDcCKN4w1k8Wnkfr9fjeC/Z08uI/5Q9JqP3gfiJZHi/z+cWcBU3a5qAymBOqu0lkMdTQ+UHxksYvkPePv4d4baC/ZlTScR3yv+5FMyVnBTma2nX41p4wZhMMJSClJIztmJZ1ZXy0rlqpxXXpG3pifix/mkg6D7+++B0rawvrr5wRxb/ekDYaQMmW+saMMwyXTBuBIC0vUuD4a0gaWijF7bx3gmHImpBLkvp0MBjV8OxSu3UESytSiRN0CJeeZlINiSp3vaCPaDETJaKFCDXKAXU7EuHSCNqbwjPE14ftuz/3iwhGbVLZySAehGlH8IBwuEmFJnrCjWi1PzE2AJ97weDPqvIKvDlsy1VO9STXx1grgvEEypzL9wlIf8rNUa3d/OAZk3OFKN3AA6XJHpFGKZ3sPu8KW84smXNQUEgg1zDdnCk9dxY1jBICUrIbtEuwIJTU2UPpB/D8crslycxylsu4rVI3B+u8PfZ/hOc5lp5BZx7xrQdKV8IJ/k+w/BuGEAzJgaWBU2zbAHqWFNSAIZzAiSgTqGa6XFwHUAUpAOgoO4EwdxAiYsSkrQlMuqgQS6tAACKJB81fphXOUM9FJIAaiSKvsSbCJtVgnF4jPzAE7d20cwKFfiLMHZqOT3RYEZQmXmdzu3W0ESpYJU1a7xNUHnKUVrDpICQ1Nzb09Y7PkkJL1TmsH8I9NSyppJblSLd9h3xfg2KA0zPQEENsNAGjAOnA5VpmpU2VQVk3FlDvKSqBeMSFrmokjOlExc3M1XAysbsQw8HivjeFmLmjIolICc/MlN33Dd9+6DeHccTMmy5PKVBBBLVCksCMxNXY1F30aKiaHw/CpeHUSkrUooOVNDRJKylI1d274hg+FTCVzQoS1gBpaqpKS5Ms1rQCosT0htJOabnykFLoYkGxcKDGjuX8IWcewc0L7ZBJH4Xp2QIZeUH8Sq1bwjMuOLlhKV+6kFlpJdUtbMxG3M72oCLmKMRjkkoShspzV3YRkMXOU5INSA4rUaO7lwQ/jBXDMUSoA+9Vv1OCP+rcaw+I054VgkzJykm6UIq5vlOxB0g7hnFwopEtS3W4SCVUIAO6gLiAuAzQJ00k0a/clR+kLfZ2ae1w4PZ3WokACwIozap2MbNbTvHzDml5lFRcuS9WQfSsBY+ctKFLSspykO1LmlwdWpEMTMPaJBNgpyaCyRqesU42aewm1BfKzsx5upjQhEYyavMTMWQkjMHoXNmDDrF+cspiQUpUXBY0HQvAuFV/Kmu1ZiAwA/U9hW0eQaKcfhOu7RVSAmz1FSVFRNmJJJbatohNGVRcg10L/CIAkpD+sE4qUwqe71HdpFANM7hBODRRx0/vA5r990XSAfKNfTGapQLuKCofelWDb/bR4oB3bpFkzEoQC6nO3nAE/iNOVh3iujHbeJhMUqADlhubW2O59CBFE7iiRRIzeg+vWE8ycpRqTY32Ar8IlLkE10AvtDgWT5pWrMRXptHEXYlh93MXSMEtXuBxqTQfvDfhvBkguo5iKtp4axrY0gPDyT2a5gSopTcpFNnJPfYPEOFY09qnMphXq1Kd8bDDLSHCg6SGI0Y0doxWPwJw87LXLdJ3Sfp93iZdN6O+F4zCp5pyFTFB2SGKKE1LmpPVwzR04ubipipqwyJaOUD3UFVgNyz/AGwhb7PTZXaFOIUUyshLAqbPygUT0zX2ETxs9EubM7FTyiAlJLn8IehY/mhxtKgsUIpYNfb5iJSkKVQBySzb1tB+A4OpctawCSlQBSzMCKKzGj1FNq7Q74bw4SiSrKSKBiCx1trYfSG3GkR4H7NZSFTVAh2yJevKTVVKU0jSLIQnLLCUkuJYNEvdz0DEndusJpmMUClQrlUSR0yqDvpUiukEy+LS8qZiiM1g5ygA6nYNXoNzfndqpkDTcB2cshCs61e+ogO9yQNHLm5MU4SWnWjDXpHFYkTJqimclSC9DYN+Wuu7R2fMShCuZJWpglN3rUwETMxgM1g7JSS+j/2+ceTjOVkLIU7nKkUdVyTQPCbEzApSakpzZCbOWAIPo3jtD3haAJkwkMkBkkDlAeoBGu8azptCziz1Y68z0/xal300MH4coCBlZRAAOlqXy+kBS5CFSVKRZZzAmlLAbinxhxhAAwZ6a3gUzmMkCcoqVKDCzvXR3p96R7hnDjKnGaGcKQMqrBExxnSa8wUkjujQqkukjlcPQDvandAqF5J0tRoFy1oPeBnH9KvOGVNjkziiUS+0UGWVKOVwWOY0cXjK8T43PW+ZZIBcJFrxTNmBSpjWC1f1FnioSXppFyJ1CaUrWSkEOSWawq3xaKpymUz1Fjt9mImYHdN3IbcGK503MrME+FzFJHDEzrhIU4qw9C0Tl47KxVhwgh2UlOXK72AYanzMT4tgBnBlDMgS0qJS5AJJd9rQAZ6x+JY0ubi9PKMROI4inM4dN6NuXL13YwP/ABgchlKe4LEfbxCeFAm7vWltD3Wj09CwAeapNydGf4xsDxxD0CC2wo7bsI7JmqBfIQ3UwNlL1JtFsoDMLFlDxDwsuxyllQ7QEKOhuBSOzi6Ev1o+jkU8jBXtCofxDJ0ywDNL5QAKJq/+JRPxgjKgpouktu8DJ0i+UpxFUKp13j0uUpTkCmpsB3k0gtSEA1qHAc0HU5RUtU3HjDNOAAUAeZqpdmrZhYPvBuEBguGZq+9W75UV6tmV/lA79YfL4YDLKcxs/wCVL3dhcWLlyxVsY7KWNuVRZXQ2B6VHgRBSlKZhVaKg/nSSdNXrTdxYmItqsByCEjLlYNRO1SC/UEEHqIIkTmPdbqk6QLiGJDNWqa6sHS/UZQ/RJ/FHZAdq/f0gaGgmDw+W0RxWCTPlZFFiKoU1j16aHp1ilM5tPCO4fEF2A8oxZGfhVpzBQIKVMRSlB1qDobGISZgBSSyg7se+x7wId+0+OlnlBdfLmytldOcMTqWIZusJ8OBF/ENFwPiSlycRJIcrSDnUVXDAAv0DBjoIJw+G7NLOSTfbwHzgLhIUhKuVkkjK9Mxaw8r98FyZpAK5i3YOo2AbRIb+8RVQDxZ8qZYcqWXCRsDUq6Qn7Bb5VKAP+Kl9wCxh/hlOszndSqAJPKEiyev1i0YFK1OpIcmpYb1sBWNuNmu4LhMvss5LkVv00oNKwLNVLl8ySokChLNmLivQX8IPx82VJQQoUNKB/D+8IsGlM1Qorsw+a3UCj+P3XQ1diZku0vMWIOYLABYXGx6w44TPCpBQrMwGU0KaEaG0K04dMyatCVLYAAPUgCty4B8YYp7KUMipnO2t7aCka/xoOw4AlWIFgD6Q1lMAMxHe0JnSZQq2a1DV7fH0gjHcQ/h5PvgqZhSp8OkRYvTDGJSJa1C+U1j53iOJrOXnUcinDvpFuK4gub7yy1GFtK+sLpmHOnxi+PHHPly0TIwxc+9c+P1gyZLYUGkewGKSwQtgQGD/AIhYMe6C5gqw1htaEMrBrzB6VrrTdtdYtxMnKaVSSWJAfxpDnsvDu746rCuCNC/hG0AP4xpcyX+ZKa65k8wHUGz6PA8wFzz5hUVBcjMNDvyqrsYK/gVC7GmxPzBgZUhqZWq4qR8U+jwsFng5lVckkmuj67xZilOE7Mqxdqt4DUX74HNzf0+sSnqzb0Bs1jc2hCqxPcPlvBfC5hzGl8tXYgOD3VgIkVYev0izCLKSSA1uvxhYXxLmnZty99IryOpI/Q/ooxxIKnWSDlP7/WJA1rpKb/R+8Zi9V+6LkXF4qWaxZLNQ0IHolBRKd9dPs/TxO4PisyexUHWgHIfzJuUH4juhWuYQpnfY9D9/GOrB99NCOYF60+kT8Onomu9Heih0NH+R2LHrF0vF5E8zlQ9zdTlsvfodiAYEXjAUCezZiUqRp2jVA/SoX+sQwyGImqVzEOnZIttpY7xKhU/h5WkzJlyXKdE121Lu/V9w3DPBAUkCtCNlC4HQ3i5eKUWZgTcEeEJ52JEqYoo5vzpL5Qp2pqWjTtjAqABXMVlTubnbqTCniPGSoZJQKEG/5ld50HQesUz8QqYFrmFy4SOgLksNKBqQLLlk0H20VINSkPQJDlRYNU+A8YaCVkIQGK/xG4T9T6d949hpBB/lhiEDMo6EkuQO4em5izDrcAmiQzNdRNiep9PONQPQsqo7JSKqJoLO5+f7QPMnqmBkI/lCoKnGZvxEXa7Dx7qp+BnzEuQEoTUJzbalrn7EV9gshruwcmrNZrCxtEqNA+RkitKUbuD3grDJKRZIfX5CEmG4cXIExSS1QwNCYOUVSJeZSs2zgfK0GGK+P4twJYYkhzYsPrEsDwxKJOaajMpXupP4XGmj2rAGEl5ytc33U1mEAVJ91LNb590EYMpmrzg5S7hIoBoOnXvjeoDrhkkS0Nar7Bzt0inioQoJJUkkUa5c0Fqtc+EFqb3LlngTBYBJJUp2clgTct8B8TE79VjnE+LpRlcOxFCGB2b1jN8V4gZqnKcvSsXcVmgrLkkJs9fvSFcyaVHzi+MTaNRIqL9WiKsOfyt1ihCbGvmYOlpSTUqqN4QFVhVnSnf8I8tcxAue76QfNkpSHClfd4EmHQh67mNus5J4ssEuHBanTofKGeH4og7+X0hIcM5Da6ffjFapbGmkbIzTniCBqR4EQHNx8t6GEZUd48lDhunnD4xtWqUO0KhYnTwiSp6W1PcIiUNZh4mKVKLX8ocDypz6GJS1C7sX+sVObx2WK/esOAUhfKvqaeRjs6WDmL+7LR/SgD4xUCUBT00ixU9LLdWiBY9On6YCGUlqGJpERMxDEg7Cx6xKVMQTf46Qh//Z"/>
          <p:cNvSpPr>
            <a:spLocks noChangeAspect="1" noChangeArrowheads="1"/>
          </p:cNvSpPr>
          <p:nvPr/>
        </p:nvSpPr>
        <p:spPr bwMode="auto">
          <a:xfrm>
            <a:off x="155575" y="-1112838"/>
            <a:ext cx="3810000" cy="23241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likovni rezultat za hn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12" y="0"/>
            <a:ext cx="912493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 descr="Slikovni rezultat za dolac u 19.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38045" cy="63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likovni rezultat za dolac u 19.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zaslike.com/files/tuwe3mivb55lpyduyy7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887" y="571480"/>
            <a:ext cx="8538517" cy="5472528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027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Slikovni rezultat za stari zagr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00042"/>
            <a:ext cx="855843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5655"/>
            <a:ext cx="6858048" cy="613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hkv.hr/images/stories/Slike05/ILICA_2/53-Ili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 descr="Slikovni rezultat za prva ljekarna u zagreb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85728"/>
            <a:ext cx="7715304" cy="628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Slikovni rezultat za gradec i kapto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7020907" cy="549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66437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5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928670"/>
            <a:ext cx="6533005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likovni rezultat za zagreb 19.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764704"/>
            <a:ext cx="7020271" cy="5291474"/>
          </a:xfrm>
          <a:prstGeom prst="rect">
            <a:avLst/>
          </a:prstGeom>
          <a:noFill/>
        </p:spPr>
      </p:pic>
      <p:sp>
        <p:nvSpPr>
          <p:cNvPr id="15364" name="AutoShape 4" descr="Slikovni rezultat za janko kamau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66" name="AutoShape 6" descr="Slikovni rezultat za janko kamau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5368" name="AutoShape 8" descr="Slikovni rezultat za janko kamau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548680"/>
            <a:ext cx="4786596" cy="54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Slikovni rezultat za prva &amp;zcaron;eljezni&amp;ccaron;ka pruga zagr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052736"/>
            <a:ext cx="6084168" cy="454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AutoShape 5" descr="Slikovni rezultat za prva &amp;zcaron;eljezni&amp;ccaron;ka pruga zagre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Slikovni rezultat za josip jela&amp;ccaron;i&amp;cacute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0648"/>
            <a:ext cx="4356311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268760"/>
            <a:ext cx="6012160" cy="4495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0.gstatic.com/images?q=tbn:ANd9GcQ8h56QHNzYh0JatZv-MradZPBSsYlRvIMbKRpDZS_TtcQY0ck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5076055" cy="4051635"/>
          </a:xfrm>
          <a:prstGeom prst="rect">
            <a:avLst/>
          </a:prstGeom>
          <a:noFill/>
        </p:spPr>
      </p:pic>
      <p:pic>
        <p:nvPicPr>
          <p:cNvPr id="25604" name="Picture 4" descr="http://www.give-me-art.com/wp-content/uploads/2012/12/Jela%C4%8Di%C4%87-3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140968"/>
            <a:ext cx="5143500" cy="3429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 descr="data:image/jpeg;base64,/9j/4AAQSkZJRgABAQAAAQABAAD/2wCEAAkGBxMTEhUTExMWFhUXFx8aFhcYGB0XGBgYGhgYGhgYFxodHSggGh0lHRUXIjEhJSkrLi4uGB8zODMtNygtLisBCgoKBQUFDgUFDisZExkrKysrKysrKysrKysrKysrKysrKysrKysrKysrKysrKysrKysrKysrKysrKysrKysrK//AABEIALIBHAMBIgACEQEDEQH/xAAcAAABBQEBAQAAAAAAAAAAAAAFAgMEBgcAAQj/xABNEAACAQIEAwUECAIFCQYHAAABAhEAAwQSITEFQVEGEyJhcTKBkbEHFCNCocHR8FKSYnKCsuEWM1OTorPC0vEVJEOD0+IlNERjZHN0/8QAFAEBAAAAAAAAAAAAAAAAAAAAAP/EABQRAQAAAAAAAAAAAAAAAAAAAAD/2gAMAwEAAhEDEQA/AMUDVbOHds3sIndZg6IUhjmt/wCbtqrpEFWBtFoM+1AgVUJrqDcuy3bzvB3d5Qsl7Vpkg52v3ldiYMQpU6ryZfCBBJftrj0NlLmcFHveAjVX7y7jQNRpGUlp6qNdq+f8Hjrls+BiBMlZOUnzE76nXcciKmYPijiEdma14ZQklfAfCcsw0AnwnQzQfQ30UOGwl28jNlvYq64zSQRIAIB1EgTy3q3PiTEMNPLUe/n+FVH6J2nhqsGzZr14g9ftm199Wp2oEi8d1MjpPyP616MYTpOvMHf9+dMOg32PUfn199R7zHmJ6EaEfvyPuoJ7Yk9aT9bPU0OF4/1h8GHqOf4H1r0XZ2oJv1o9TXn1o9TUItXneUEs4o9TSDim61Ee5TeegI/Wz1rz62epoeLleC5QERi260m7jiBvUAXKYxVzSglnGb6nnz8ql4fGEqNTtVd78eW9TuHXtI6UBj6wetNPiDB1qOWqPi7kD30Dv1jXc8/7oqcuIPWgPe7/AL5VMwd3wigKG+etOre86H56dV6CWLvnShdNRFalBqCUt2nVuVDU06hoJQelhqjq1OrQPA0ukKacmg8ZqjXLpB2n9+tPvUO6daD43IpQFeClgUHV6rRSDXTQfSf0OmeE2P6933/av+/dVvesa+hLjmJW3ibNrDtiEVkcKLqW+7LBg0ZyAc2QaT93zrR347ifvcMxI9LmGb5XqAuTTTGg/wDlBc+9w/HD0S03926aYTtXbJcfVsbKNlYfVXaGyq0HJmjRlPvFAZuqDuNevP3EbVHuWzMgyeux+MQfQj30OPaizztYseuEv/8Ap0l+1eGG/fj1wuI/9KgI/WI0YR58v36EjzpyaAt2xwOxvESYhrN5f71sdKbbtRgV9nGWkP8ACxOU+4wR7iKA+TSDQO12xwRfKcTZGkg94uQiY0M6HXYgfhR1CCAQQQdQQZBB2INAmvBSorqDwGomIMn0qYKh3iBr13+VBCXbXSpeDuAOBG/+FMKQeY36+YqSgWZnXYUBI1GxT8oqSj1Ad5J9dJ8tPyoI9y5HmJqZgLmvQcv376HspjX+LT8I+dTcGhnyEfjP6UBJacU02tOCgWK9G9cK8RvER5A/iaB4UtKQKWlA8lPJTCCnrdA8tLWkJTq0CblQ729TLlQrx1oPjsrXU7TM0HV4aXZtFyFUFmJgKBJJ6ADU19FfRj2Ew+Hwti/fww+tspZjcBJSWJQBW0RgmWdJmaCL9CvZ6/hcJcuXUyNiGVlRpDBEBClhGklm0PIDrV7uXSPuE+SkGfiRUtzTFwxJ6a0GB3MdbTU28xNg3yS7CSS5C+pMe6elJXi1sEZbZXO6AsLhEl7ZcHTeFFv+YdKO8Ot2kwuHN3uwe5Qgtl+5bk77QMx8ta9xqWtFt/VtBnuq2XMLcLDADbRV1Omi0AXCcVa6UT7a27IzQL9yRkbLGhG+pnyqDhu0Fzu1PfYkEhv/AKm5PhGaQC0kQR6RO1HGtOArBcL7RDOnIMoKAa+1LtI5ggxrQrB4f7IAW7B+zMQdc/i8I11EMB+GxoJS8cuEAs+LOV2I/wC8MSrKIBgvuQ4A8mqXgu0OJNy0yX7pUXraOlwhwc7oCpJnYMRod4peD4dbKHMihjOYSfvATJnoq89I0qNbs2lu2VtkT9awwdQxMfaJlkToSBvuYoNXe2vQfAV1OOKSqUCa9qNcw9zvGKPHhXwNqh1YHbVT4RqJHkacwF83ASUKwxGpBBgkSp5jTmBQOgUNezDamTNFgtD7o8fvoBrqOY3MfCn8HaBYb03fXb+sfzqXgwcw93yoCJ3iKELenQDUfqT+dEu/XMvi1I9nyldfhNQCkOw5SfzoEFj/AA8/3yp/B3fF7OrET7tOvSm7qRr/AE6kYdgh1M+W5oCiivLuIVPaPu5/Cob4liQPYB5bsf0qKzAbD3nU0Eq/jmI8PhHU7+4U3gMRFzUkzoSfwqJ5mkmgtUUpaiYLEZ1U8419Rv8AOpiUDi08ppgU6lA+pp1aaSm2xiAkE6j1oHrjfv8AfrUC6dacuY1JPi5Dkec/oKjM4bUc+lB8kJbLEKoJZjAA1JJ0AA6yRX2Jc4Jhu7Fo4eybYAAQ21KgAREEV8s9g0niWCH/AOTb/Bwfyr61uUA/CcNs2f8ANWbVo7TbtqmnTwinWpb0k0DTJVc7d8YbB4K9fS2twqACpbLAc5M2xmCRp+lWO60AmCYBMDcwNhOkmvnT6QfpHvY7NhxbNnDhtbZ/zjFTp3p5QROUbEbmgicNW5jMLbtquRcPmGbMCLjlZVSDqBO/KDRjHcLvOLkIuvfOHzDM5vWggtHoF6kx4VqpdksbgkvRjbDXLLaFld0a0f4wFYZx1B1006HbrH0dcMuIr2hcyOoZGW/cgqwkES3MUGeYXgz2Qvhzoly7lBIkBlQWrnmQEK9RNA7XDbhs2VFv2QwcsFzIWa0CyZSJYBSQTroa1259GmD2D4kel9vzqJc+i/Cx4b+LX0vD81oM3u8NusMUzW83eoSnM5luQkjkcpkRyqy27arewdtQAPrVuABA8Mt/w0cb6MLO31zGf2nVv+CpPC/o9t2b1q79Zvv3Th1R8pWQCOQHU0FtZKbuOqlcxAzGBOkkKzfJGPurzi+KNmy90AMVEwTlG4Gpgxv0rP8AFdpLl57d653dpbBLoACxZmQoJk6jKx2HOTQWsY+42IuondNCp4M+S9l1kxBGuu8UQ4XiVdTAIIdgQQRBztprv0kSNKpA7QWLjM2KRLwgZCbQW4sEmAwLRvuMp0FRV7YHDkiw1x1LNlt3fGFDEkQ5h+c+Jm1nag0uRQ+97UzG9UHEdvcQ0hRHmIHwgT+NCMZxi+4lnOvv892k0Gg4jFp/EDrOmumuulRG7T2F1DiY0lgPlNZ1fvO2jux8iSRPptXWLfOgtt7tPaD5wx02AQ/mRpTV3tiTqMwJmRlUc9NZPyqs3DPSBSGgnQaUBu52tv7r1nUyPWIFHuDdovBnfRSYbUFrbHkxmch1gnbYnaaM55Dl86dweJe04dfQqdmXmrDoaDW7Akgj1rnXWqHwfjhwuV1l8K5jIZzWW08M+Q26jpV94fiLd4C5bYMp2I69COR8jQJuLqRHOkpbPQ0Qz5TECaWLhOkafvyoGcBdy3Cp2J09TFGnaPiPnVS4HjHZXzHMVvXFB0mFuELsI0AFH7l8MgUHWNdDyH60BNDTi0zhWlQfKnHuhaBV6/kUnny9eVBmafjSsfi8zADZfnTANAm6d/P9KHvinUwrECp946UKvnWgxn6OknimC/8A6E/Ak19X3BXyv9GizxTBf/vH4Kxr6oxLhQSZPoJNAwRSCKinjNgKS75IJEPAYkbwAST7qrfEO2C27ngbvUjUBQonWAGOo5cjQWl2EwSAfXWqX2vXh9hO8xtuwRLqme2rMWcggKIJ5ySNtTQfjfaJsRHgW2QZk+LyESNPh8Kofafj/wBZzJdtXb5Ric0yF9oTAll1VtDyHnQaNwrsvw+9ZsvawuHYXLdvxBQ2pnvDMbgKfPTlV9ZNa+eML2gbIlod7aHdBbajMqESWbkNfGZOx6mjGC7TYu2AFxN0ADQFs49wYGg17juN+r2HvZGcIJKrAJ1A5nzrOLP0i4m5ibSCxbW2zqpWSWOZgs5/uxM7UnBdtsQ5Fu+6vbYgMSgBGoO6wIkCZG00KuLbsYhWJJKuHVcp1IbMFBiDIy9aDZGSovEMfasJnvOEXz3PoOdVHi/0i/ZxZtFbpmQxDZPhoTvv7xVBx2Ku33Ny85dvM6L0AHTU0Fo7S9uDfVrVlMts+0ziSw321/Y51Trjlm1JOnM8uQ8hHIVzNyHxmnMKEVpdcy9Jiek+VB7n22JjnpzrnUD1O/winFcO5OWFHICAPSvLzgkxQR7S6z091PG4PM/v970zfuDQR68qQznnHl0oFOAToI9aebSFG53jT41DuBiAVKDXmQfgP+lSEIAkmTz6mg9cAaTSSxA30qOt2TJ1pbuDQeKvLr+5pRQ0lHHXffXcU8RyAJ9xPwIoH+H4nISG1tvpcUiQV9OTDcHl8anYPE3MEwu2XzWLmgnYkbo4g5XH78xfcEkbgekfgTU3hym2WBTvLbiHUMNRyYdGB1B15jnQaBwLtAMQkq0N95diPdOo86JfWW6j4Csiu2Ws3c1ln8OqkqVYCY2O41G3WrhwjtUl1Cl0i3dywP4WMaR/CfI0BPgLkLd5fb3fLd5owHGQtPjBgSeRj/Gqv2dcd64Ex3cxtrnPLlv+Jo/QELfFroAAI+ArjxG4dCfwqADS1aKCShNSLYnmKjq/h8x+oNSkbSF086Dr1gxuKC4hDm5fGjF1oU9eVVq/cJY0GW9gLpTiOFZdxd0/katsx/FMQ295h6afgIFYl2H/APn8Mf6Z/wB29atj8eZIAnoFE/Ej8zQRryjWZMnXz9aGYvEx7IHQHYU7iWIIz7sYVQd9RJJ8taAcZw5W80CFJkeU67dKCbisSEIDmCRIMb7j5g0C44/ge5bKyVyOCNGU7a7giTHqaJcWKussSGUlUAGhGmrTVX4hinLNbVgF0B0BO3Tc/wCFBLw83Ml14nIAAs5RqTOp3190VLLdKRw7EYbubVotdS8DDFgGRhr7IEFeQANFSFQkJKnqwJfpEgQPcB6mghDDkaP4dJjdv5eXvipGIxTMYkjSND4ioAHieI5bAfGm7lnrm+H6xSMqDSQfIuF/M0DV95ELoAPd6elMhv8Arr8qlG5b/o+85h/sgVy31nQCf6KP+elBDtJruT6606F9flNTA7fwP/qkHz1pwNd5Jc/1mT8AIoIYw91oyoxHkM3y3p04G4oOmU9XIT+9FSbuEcnxLb03zszn8IpdrhV8zlFsQY0H6tQCxw/q6e64jfJia5sAv+lX3C4fkhou/Cbqnx3I0mAqk/KkW+HZp+0ujTplE9NhQQEwC/xt/ZX/AJstOLwxd/G3rp8mNH8J2Ra4obvGg9XP607c7EqqlmIMDzPzoABwqCJGX1YR+KivCLI37r3Ez/sv+VE34daQCFSY+9OupjWpGFwdp4AyHxa5REeW29AFGItDQMP5c3zQ/OnEvLyRv7NuPkBVpxvCbaZcq7n9Kr9/i9hWINxxBIKhTuDsNDtQMfW2n2Lp8joPxanHZ2X/ADMa6S6iSeQGUyY5eVWfgyLcKsBIKAiehAiaMYvAq1vKRpmnpqDI/EUGYXrpzEOhGhELDaHcxC7+tJs2QYNtgzKZUD2wQZHhOuh10B9asHF8CpuMfM/gSPyoPf4XJ6/vrQSsNx9rbhyniIyv0YTMhdg3vjyFXXhOOt3hAcFumumnmB0PwrPGS4oMnMOj66evtD40jDJ3jBQrhiYAUFwfSBI+FBqpwxidwddOX58q87oRp+/xprs/iitlFvP418JB5RsPOB56malvibbaK4E+egIOk0DbKR8Kda6d9uX+FetZkQGH7n9abaz/AI85oI+JxRG+3lQHEkMxOlFcdbHM1XLp1P6UFQ+ju1m4jhgNy7cs3/hOdudbBx1xYtOzXCWIhbbQoYkjZQBtvNZV9FqTxPDetz/cXK1TG8DW7bSCUYbkHcHWPxoKBduMGznVpnMZgfv8qHYi7JknXr6bbVdrPZiyxYZmJXQzprSrHAbIuFO6GgmTqOXP+1QUAsWO8+6aDY7h962cz2iAxkF1IBB1ADbExymteuYJVuqqqMp3200b47Cq79KWmCI/pr+f6UFI4ZhM2ItWpcE3NJHINMqeWm1W/G8KVZZrjH+uzRvHU9KI8D4PZhLotlXTJBzaeK2snKAAJzHr6072osAowifDt/aagB8P4TauMBCnrGsaTB86lcR4RbswVX7pOwJ06D41G7P4i1hrfe3SUTNvBcyVgaKs/hUjHducCSPsrt0CQdMoIjkCVO8bkbUELht5Lj5Fkn+rHMDTz1Ao/wAd4W1lcwtkLB5QCek9artrtlgbJz2MLfW4ykMWZCoJ1JTxFh7yaN8B7ap3Yz3VJY5TYe0XBB2zODETodDHQ0APhOOFxyoUjwkkkzsRpv51deI2/sj7vmKon1i93rXLVi1aDyBbksFno2h3Q79Y6UZ4hxbHC2zPbsFcuwLrBEGcxkE+Q/iB0oA3EMXfW6VRFaNjkkx+xV04LohME6gaenrVOvZLxF0aZ7WbL0OVifgRFX3gNvwt60AjtLb1aDB7uZGkamqtwK3cN5S9wMIPhzAnY8hV04+PEx/+3+ZoBwThrKyk23GUGSVIHiWBM7AxpQXvhC/ZLpT+NT7Nv6ppfC1AtgDUcjTmNSUYRyNBlvazDq3dE6biYnrpv+4qf2RwwRWA/wBIOQHIdCad45gu8NtQV0k+JlUQJ5sQOYqbwWyqx40l2DAB1J9kbgHQ6bUBnitsjJ6/pWe43Cob13MDIJOjcgJ2y9POtJ4yFUKzEAA7n3VUGt2i7MbqjMxBGVyQCpGYwsbxsZ1oD3ZhRltRt3Qj+UUexQGTfnQfs5dtlglt8+RAJgjl5jTavLvFC7ZcsDNr9pn1gCABbWB5Gd6ARi/EzEFSAWmGBjxt7Wum4qH4ZPiT+Zf1o5jTlLKgGo1OsyIOkCNZ3O0c6FJdva/Z2/5mH/BQRjaQ6gq3lmGvlvOsVJ4BaVL1q6yi0CpLBnDZSVIgtA5+VJuNdOmW0P7RNNWReB0Ckej/AKeVBZsPibQdpuIo9qSw/jPzE/CnMS9m4xZbikdRJ/LWq6VctJW2Dz0YHTymo2LwrOQQiqRPWDO/Ogu1u+kAQdB0PSvLt5OSv7l/xqoWcFdB1VD5w2g260VwHDHPild9dXGnpPrQScRjLZHMkeg6+Z+VBMRiLU+xc+P/ALKsRsOhlUtD0Uj46/jUG6l4EwU119k/81BRvooWeJ2P/M/3T1uF7D5BA9P2awP6OsSUx1lwwUgPqRMfZsOh+VX/AIh2lxGYst4ZZIXRTpy5b0Fot2Qrn+koJ8+U/h8qZdQHLHnpEH4z7vxobwHi126HD5WKkAMoCDUSQY0MeVTLl19dF/nP/JQdctguGM6CB0+Xmao/0qXZwmXpcE+XgcifWrjmcndB7mP5isv7b453tlWdjDHwmdCA0aT59KDReErNlCFKyLcyQZMKNI20A3pPGrWYlREEQWLqoGpmSx/I1kuM7TX7d1DaueG2FK7NmIAJmfPSmOPvnxN5wRDtm8J08YDGI8zQXzjfCrLYY2RibQ8QMlw0ANI2A1gRVVfs/ZG2KQD+b5Ch/EMDZSxaYH7R1DRM7xOnIb6+VPYPA2cuGdwALjuryxgkAheemoG3WgcfhWFG+Kn0U/8ALTmHs4BPbu3W10jw/CI+dB+LoEu3FTRQ0ASfL85pjCbydfdPMH3bHWgtGLxvDmU+O+T93NcdhPL75+VRnxXDAYRHPkTc+RJFQGxHd+yoM23QyND9o4lfMRRwY201gWACLhw6mYAUkoDAMzMGdqD3B9pktoqWrV8KplQoAhtdZInmfjVq7K9rsP3bd9c7ts+12Ax03heWsUC7Q41rttWt2ruqCGYBV9dW2qsDCubpR7ZzvBAJBIkTOkzM0Gh8Y7Q4C60nFMBEQitB1nXSDvQ88c4cCZxN9tNYVvdyqm4Th5e4ttUBZlBAzbCGbp0WofEMObVx0ZfEpgieonpQara+kzBWlCqLrRzyfq1R8T9LOHMqtm40/wBVfXmazHFYbI6KY1ynrAJG456cqMdonUXLmHAX7MFi3dG1MRGUFiYIY6kDagO/5c4SdMExnrc/60u329w6kFcAAw2Pea/HIaoeHMsoOikgEiTAkSQJ105VKvWlCEglgLpUaRKwSD5ExtQaJd7bXLqg/U7RXcZ75+WSmU7ROTP1Sx6LiCB/dohw7sXhms22F+8Q9sMFDW4iBMeGY1AqDwHsdhQWJN4eEaoRO/ORtQWLgnF86d4baodVyKWuD1lU312qDLjEAqjd0SWaLTg5yI3KZiN9hG9O8Dw6WO+tohZe+LAnLm1RPaMifhRnC32DCEH9o+WwMGPSgE4nGLJObqNVbeAdRE0hMbZMZmmP6DR8qnXrZnWPvHQ6amd486F8RxHcqXIJA3jU/iRQP3MVh+o/1bfOKa79NIcbfwt+goSe0y6fZvrtoNdeXj8qsEjqCeYB1Hu5UETvrf8AH74I8uletfUbGTEwNAAObMdh5fKnVwqsSWA109lWPxYTUBOALiWuWgT7RMJ4RAP3hl1Ag+UkbmKBq92ksjQ3bf8AZRrv4tIpWH7W2RtdVfI2dPiFBFDcT2dwyHKMzEEgnNodeWgptOAWT93/AGzQXjA8aW4oOZSD95DK+8biuvYxAYLLp5/pVI+qDDZXt+HOwVhmLAqTqCJ6bc6JYfFIZm4RBjSyHnQayVneRr0oKf2FP/eVHMrcHp9mda1m7aFjDlgFdwDBKgSSxiR5T+FZH2Qv5MQG3IV49TbMVpFnjHe4Js2jByD8Qwj40CeBcUdnVbjSSubQKBJIH3Rpqaet8Rc4m5aJGVdtNdk5/wBo0IxWPW3ibGYELkXWIHtEz5ih2F42p7y4bot3C0CVz5lJHICBAA1jl50E/tRxC4tw2w5CFVMQG3JB3B6VQ+0jEgksSSJkgDy5Crh2kTM1twc2ZNxzA2I6bmqpxv2WXKCco1JAZYY7eKNec0A9OHd/dPdZbedhkViQsGASCfP507xXAm1da2TqgUE8icikx5STSMRdKrbZTEBSD02ot2mOa+r6eOzbY8xMZSPdloA16491bdsCcgIQKssZM+p/wo1i+N3ktrZKIqqoGQ+IGBExsNfOZNednvDnPWAT5bx6bUxxvEG4oYjQHw+mxP76UAq8puMx0kmTyEk60wbZXn/0qQBHwpm8ZNB4JJ1M/uf1pYG2tJQxTn1nzP4D5UFl4dxAmwFZtB4RIA0G2tRL15jfFxG8SqIO4kExt7qg4fF2R/nVdvR4+YNWLh+G4eLaXrxuqtxipRGAgCDmdi6nTMphATQV8LdDZg8GIDCQQNo+BIpu9g2Ykk6mCT5iaM8RXBlC+Gu3tNxeiAJjcKI5bzUHi2GvYdFZ1Izez4gfPWCYMQYoPOK4cG0rpbukpAe85AVisDKiDkCRrqTrNSb2COJt/Wbl1hebQqFGQKNo5xB1gnWaDNxm5csDDnKR3mZXMhvFpkJnKVnWSCRrrFT7F0HErbUZktg84BCg7mOcD40EVOFXEKsYgwynkw0IKnmDpqOtO3MOcpBMS2bQFomRy9dqnG6csz4Y8C5mlQScpGkH7tRLeKJyZmIOYanaOs+VBYuynFL1p1saZIK5gSHIPiG+o9Nt6PYDC3BOW9fMiNSdPgKzi7mLkljIIJ923wo1w43LpItLcuFRLBAzEDqYG1BomFX6rbY3nlmeRqcxkAHTyjfzqR2c4smKdgiOptkTmnUEGCCPSs4tcMOKGIuG4A1hC0MRJOsCDrqREDWTTPC+0N6ziFuI+SSO8j2WBPizLEcyY5UGpX18REbeZ8qF8dtzYuQPunr0PWi2Bxlq+S1q9auQCCFeCWHMA6wajcTwzXEZACJBHpIidSKCjrhSe4MeypLeQFx5qzW8dbZDdVsyCZInluKgY/hLJbXVhkVlYwokMxM+3p7VVjjHFmeUVvADIK6BvI+lBdMRjiE+zGZ3H2e5liJWQRPuoHhMfiHPd29bh0uMLgtgksTosrPLSDryoSmNe13DAyUUMsk7hgwHppHurRuB4y1xBGBwyLcdmNw2rYUW1ElfGxBe4XYEsI9rymgo68ZQmBauMw3HeACeceDrS/8AtAmYRgRvLKw+GUUN4tgu5v3Roiq5XxaSdJEa6gzNMC7z08/OgJXLrM1udVzAsdBBOonp61ccOqldKo4xneELkXlEMViOm4/A0etcUtKIIuMw9oorMsjTQ6Tt0oKF2fc99bXMwDXFBgnYmDtWkPZRUNtdFmfZJIJABO3lWX4DF90wuBQxRgwBMAkawYrXgtkgE3EBImJGk8qANxDK922xUsqrlJII9DG3Ou4HhMEq3VxCyDrbLSWBnllGmkUX+pWzsQekTH4CmzgEPMjpvv76AJxHh6PlgoIn7wGmnX0qrdqeFBFVgFOh1VgSACIkAGfa/CtEbhlv+I+tZ/24sNbvkBlZCoYSNQNRGo11BPvoATtNtRtCge+P2as/HMamJtW3tqC1hVt3Ms6rlADQQDAKxIEeL31Vsfh7lrIHXKXQOOjI2qkVZOxODuXLeMawR3uVEQE5T4i0sDtMD4iga4KhKMSYGYAe/f8AEfhUTitwD7OIyzr5nUe6dKl/U8VhQq3rWVMxCarqVBJAgkx5kc6E8RzNcjKSZ0A119qBGpOtBFF7SvCKVjOG37Ed9adM2xYaHyB2J8q8ykKWJAg+yZzHzAiI9SPfQetTnDeGPfYKhWTtLAT5efpTNgG46oIlmCzvGYgT+NaNwrhmGH2S2lykwLhQuxOUnM7/AHJAJ02EbUFfwnB7li6vepbAMgNpcCttJUcwJInTSeVDuLFDiLnd3A1kOVTTxMIEmIEanfyo524w19QT3h7pvEU0AJEEweawQR5T0qrcAynEWgxhWcKdtM2g38yKA02FGS4gE+CfgVNTO1fEi2Es4a81tGBF4BVLOxIZQbrcpUiPX0NWG5wu0qOVCndPtLhCkNpJZUGUETrrBql9r7dm5irt21dLZn9goPCAsQGDeIDKIMDQ0Arh6WMq5u977vVyhcvd5NNTIJLZuQ0ipz2rikushrrFdQCcvvGhOp0oXhmIdCoBIYEA7TIiaJcU4g7uMrRExA29J9KBs2GCrneVgZRtuAR+Hyrx3zQ3PNtPKPP3UY7I4axdJGLvjKAAlstGvWSIAA066/HsPwi0+NSzIFos2sgeBQT7XuiYoBpIUjSf8aewGOeyxNtocmM3MAbR+PuJqVx3DraxDWVgiQEynMMreyCTzgiaFOfEdCCD8PX4UBZuNPeuW1vopckBroALlWdSOWh0jNPMjnUnjfCe6TvB/ECAOhPOZ5xRHsv2JbE2reJa93YJ8Km2HkISJ1YCJB5U522w9wYbYyjgPAOiiddNN8uvnQVbAXTauh7bkKSMwOh31VgPmPnpWjpx5HJFltIB8RiB0llAPurLOH4d2cBQSx9kDctsAPfW6YDhwt2bds6lEVSddSFANBT+K4prqMpiDvDKflrVaxOFkBVWQDygfPetSxdqyFJuAEDWCC3wG591VvsNbBfFllcA3ptZgRFs5sqrO0Rt5igpnFLJCK+gO2pnSDHkNa2P6I+HZMDbvNq1wPrpt3hjQeSge6q92q4cty3bCqZW8rsIGqjNmX8akdkuJYjDYVbAsuxViZRliCxJWGGhOaZ1250Aj6SLX/xK4pIy5FcCY0Ihi076q1UI37StlL89MpQrHIzm0+FbRibffN3ly2C5Aksqlh5Exy12p21hAOSj0AFBktnDx4rWVmGxzDT0CoNffRbheE+zEge9Xn31py2h1rlQUGRf5C24P2z/AMoq/f5MQIF9o0+6Ki/VuWce7X5UdS+TsD8KAb/2M/8Apv8AZX9KjXuCXOV8/wAimrAqseRr0WHP3D8KCtjgbxreb+Rfyqv9oeyQvMS15gYA9kbCT/xVo64Nz/4Z/D9aE8RwhlpU6GNvLyoKl2j7KretYYNdYd2mUQBqITcf2ab7L9nBhbpZbzEOuVgVAG8gyOh+ZqzcTsEJbJ0ldPw/Wo+Dt5nVf3oP8KCLx3gnfhVd4yuGBA1mCOvnQr/Jlbd9boutmWcvhHMEHn5nWrlcw8a9Kh4NFctJ1nT86ARcss0hrpIO4KCPhOtQMR2dsvuAD5IB8oq5Dh6V43Drfn7qDP7XYy2LiuLzCGB9kcqu+D7NG2lzurrC4wHiGgCoc2gGpJJYbxoNKl/9j29fa8oolhUKiAT+vrQV7tt2cF63DXjJcbKBJ8Ww5aGPdzqmYf6O0NwD6zEayQCum3mdq0niOEuuQR7O87axBMelDLWBBYoTsJB6zrQV/iX0cpcBYYhZXZLVsIre7MdaG8O7E2lJm6SSpALJt5jKQZ0/GtBs8IH9I/hU1uDDKQF1IMS3ONDQZhgOwad7am65GdZGUagMJHw+dWjH9hMMz3CqlVMxGwgawSZG3KjicIZMpnVdYEHWfX0+FT2w1z6vkVJaSCSQDlJmR67UFJw/0c2G1knp4STtz1ry99GqsRFxxHIKB8yfwrUsMnhUREADfoKea0OZoMpf6MEkEXHEaxlEaa7zNdd+jHPM3X1JOyzrHOddq1XuR1Nei0B50GbWPo8ZAAMVdAGwEAfAVI/yWuBSjYp8pOpClWM7iRBIPPXWtCMCu7wUFC4H2GtWXDWrhDbSJBjmNas2KwqWUzuxygqDoPvMFBOo0ltfKiT4gVU+I8ecXb9t0zW1ZWUtMSgsPlGWDoSz67xHWgfIwlweK5tm3k+yWk8xByMR1ApNgYO0xC3GEzOjEAqVEQdic6xA1oLieIk3DlVBbN1SQcxViL2IhgZ+8QPLxRsaZGNR4yWl1XMxz3dzaFy4uja+K2FjqKCzXbmGIM3IytB0Oh1gmNgQCdY0FELfC1Ggas9xPEUCwcOs+EwrXAGXu1aCcwlgLjDmd4G8P4XtDethgHLQb5K5CzWwrnI0lgGBmIkD4Gg0AcPH8Z+H+NcOHr/F+FZ3i+0V50UsVbJceCAZbKEKQAwR/aPhB8WkTFS7nE76vdOdmZbt0gENKAYYsmmaMpIAgiNDzNBe1wij734V4cIvWqViOOYi2CrXBmPdFWFvQd4jsVMtAgoIOp1iJNWDgj3buHtXXUhnQMdCNSNfxoDGFwtsbIo0/hFS+7UDQD4V5XUClFexXV1AoCgfFD4TXV1AB4yf+74f/wAz+8KHcM/zqev5GvK6gL4oeE+lCrOhWOtdXUFkw9sRsNulSktjoPhXV1A6wpu3vXV1BG4uxFo+op7AqI91dXUEi0dT7vlTq7mva6gkqKVFdXUCqdFdXUDjCmnNdXUDQ2pOUV1dQIZB0FM3VE7V1dQN5RG1NFB0FdXUCSo6CnUQQdBtXV1AqIOmlcw2rq6gcCjp+9KPNXtdQf/Z"/>
          <p:cNvSpPr>
            <a:spLocks noChangeAspect="1" noChangeArrowheads="1"/>
          </p:cNvSpPr>
          <p:nvPr/>
        </p:nvSpPr>
        <p:spPr bwMode="auto">
          <a:xfrm>
            <a:off x="155575" y="-1812925"/>
            <a:ext cx="6029325" cy="37814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26630" name="Picture 6" descr="http://www.kultura.hr/var/cache/texttoimage/imageobject/6/d/3/6d3066a0b4a2ca1b792b37182186dcde/Zagreb_-Vla_ka-ulica_imagelarge-kultura_BW_velik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7348667" cy="553064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</Words>
  <Application>Microsoft Office PowerPoint</Application>
  <PresentationFormat>On-screen Show (4:3)</PresentationFormat>
  <Paragraphs>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Zagreb  u polovici 19.st i na početku 20.st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  u polovici 19.st i  na početku 20.st</dc:title>
  <dc:creator>Korisnik</dc:creator>
  <cp:lastModifiedBy>Admin</cp:lastModifiedBy>
  <cp:revision>36</cp:revision>
  <dcterms:created xsi:type="dcterms:W3CDTF">2016-05-02T12:37:24Z</dcterms:created>
  <dcterms:modified xsi:type="dcterms:W3CDTF">2016-05-08T19:09:44Z</dcterms:modified>
</cp:coreProperties>
</file>