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67" r:id="rId6"/>
    <p:sldId id="266" r:id="rId7"/>
    <p:sldId id="258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>
        <p:scale>
          <a:sx n="49" d="100"/>
          <a:sy n="49" d="100"/>
        </p:scale>
        <p:origin x="-166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B19C-9870-4306-BF6E-492DA13D7D06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368C4-1A6F-4B6A-9811-F50B507199C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89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368C4-1A6F-4B6A-9811-F50B507199C9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8A2B1-B6FC-4BE2-BA48-8FFEDD19BD0A}" type="datetimeFigureOut">
              <a:rPr lang="hr-HR" smtClean="0"/>
              <a:pPr/>
              <a:t>8.5.2016.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98BE42-2FE4-41FD-8FF8-33FDF8B1B8AD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05472"/>
          </a:xfrm>
        </p:spPr>
        <p:txBody>
          <a:bodyPr/>
          <a:lstStyle/>
          <a:p>
            <a:r>
              <a:rPr lang="hr-HR" dirty="0" smtClean="0"/>
              <a:t>Šetnja zagrebačkim parkovima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854696" cy="1752600"/>
          </a:xfrm>
        </p:spPr>
        <p:txBody>
          <a:bodyPr/>
          <a:lstStyle/>
          <a:p>
            <a:r>
              <a:rPr lang="hr-HR" dirty="0" smtClean="0"/>
              <a:t>Goran </a:t>
            </a:r>
            <a:r>
              <a:rPr lang="hr-HR" dirty="0" smtClean="0"/>
              <a:t>Mačkala, </a:t>
            </a:r>
            <a:r>
              <a:rPr lang="hr-HR" dirty="0" smtClean="0"/>
              <a:t>5.a </a:t>
            </a:r>
            <a:endParaRPr lang="hr-HR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1080120"/>
          </a:xfrm>
        </p:spPr>
        <p:txBody>
          <a:bodyPr/>
          <a:lstStyle/>
          <a:p>
            <a:r>
              <a:rPr lang="hr-HR" dirty="0" err="1" smtClean="0"/>
              <a:t>Aleksander</a:t>
            </a:r>
            <a:r>
              <a:rPr lang="hr-HR" dirty="0" smtClean="0"/>
              <a:t>’s </a:t>
            </a:r>
            <a:r>
              <a:rPr lang="hr-HR" dirty="0" err="1" smtClean="0"/>
              <a:t>stairs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err="1" smtClean="0"/>
              <a:t>Aleksander</a:t>
            </a:r>
            <a:r>
              <a:rPr lang="hr-HR" dirty="0" smtClean="0"/>
              <a:t>’s stairs </a:t>
            </a:r>
            <a:r>
              <a:rPr lang="hr-HR" dirty="0" err="1" smtClean="0"/>
              <a:t>connect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Rokov park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Tuškanec</a:t>
            </a:r>
            <a:r>
              <a:rPr lang="hr-H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Stairs were named after Šandor </a:t>
            </a:r>
            <a:r>
              <a:rPr lang="hr-HR" dirty="0" err="1" smtClean="0"/>
              <a:t>Aleksander</a:t>
            </a:r>
            <a:r>
              <a:rPr lang="hr-HR" dirty="0" smtClean="0"/>
              <a:t> – a </a:t>
            </a:r>
            <a:r>
              <a:rPr lang="hr-HR" dirty="0" err="1" smtClean="0"/>
              <a:t>trader</a:t>
            </a:r>
            <a:r>
              <a:rPr lang="hr-HR" dirty="0" smtClean="0"/>
              <a:t> and humanitarian during </a:t>
            </a:r>
            <a:r>
              <a:rPr lang="hr-HR" dirty="0" err="1" smtClean="0"/>
              <a:t>the</a:t>
            </a:r>
            <a:r>
              <a:rPr lang="hr-HR" dirty="0" smtClean="0"/>
              <a:t> First World </a:t>
            </a:r>
            <a:r>
              <a:rPr lang="hr-HR" dirty="0" err="1" smtClean="0"/>
              <a:t>War</a:t>
            </a:r>
            <a:r>
              <a:rPr lang="hr-HR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6240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305800" cy="1143000"/>
          </a:xfrm>
        </p:spPr>
        <p:txBody>
          <a:bodyPr/>
          <a:lstStyle/>
          <a:p>
            <a:r>
              <a:rPr lang="hr-HR" dirty="0" smtClean="0"/>
              <a:t>Roko’s park</a:t>
            </a:r>
            <a:endParaRPr lang="hr-HR" dirty="0"/>
          </a:p>
        </p:txBody>
      </p:sp>
      <p:sp>
        <p:nvSpPr>
          <p:cNvPr id="16386" name="AutoShape 2" descr="Slikovni rezultat za rokov perivo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Slikovni rezultat za rokov perivo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077" y="1124744"/>
            <a:ext cx="180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Fountain Elegija</a:t>
            </a:r>
            <a:endParaRPr lang="hr-HR" dirty="0"/>
          </a:p>
        </p:txBody>
      </p:sp>
      <p:pic>
        <p:nvPicPr>
          <p:cNvPr id="16391" name="Picture 7" descr="Fontana Elegija - Robert Frangeš Mihanovi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810000" cy="2708920"/>
          </a:xfrm>
          <a:prstGeom prst="rect">
            <a:avLst/>
          </a:prstGeom>
          <a:noFill/>
        </p:spPr>
      </p:pic>
      <p:sp>
        <p:nvSpPr>
          <p:cNvPr id="16393" name="AutoShape 9" descr="Slikovni rezultat za kapela rokov perivo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700808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39952" y="1340768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Saint Roko’s chapel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7" y="393305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Roko’s park is a  </a:t>
            </a:r>
            <a:r>
              <a:rPr lang="hr-HR" dirty="0" err="1" smtClean="0"/>
              <a:t>hill</a:t>
            </a:r>
            <a:r>
              <a:rPr lang="hr-HR" dirty="0" smtClean="0"/>
              <a:t> </a:t>
            </a:r>
            <a:r>
              <a:rPr lang="hr-HR" dirty="0" err="1" smtClean="0"/>
              <a:t>connecting</a:t>
            </a:r>
            <a:r>
              <a:rPr lang="hr-HR" dirty="0" smtClean="0"/>
              <a:t> Gradec and Kaptol.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This </a:t>
            </a:r>
            <a:r>
              <a:rPr lang="hr-HR" dirty="0" err="1" smtClean="0"/>
              <a:t>beautiful</a:t>
            </a:r>
            <a:r>
              <a:rPr lang="hr-HR" dirty="0" smtClean="0"/>
              <a:t> park  </a:t>
            </a:r>
            <a:r>
              <a:rPr lang="hr-HR" dirty="0" err="1" smtClean="0"/>
              <a:t>was</a:t>
            </a:r>
            <a:r>
              <a:rPr lang="hr-HR" dirty="0" smtClean="0"/>
              <a:t>  </a:t>
            </a:r>
            <a:r>
              <a:rPr lang="hr-HR" dirty="0" err="1" smtClean="0"/>
              <a:t>once</a:t>
            </a:r>
            <a:r>
              <a:rPr lang="hr-HR" dirty="0" smtClean="0"/>
              <a:t> a </a:t>
            </a:r>
            <a:r>
              <a:rPr lang="hr-HR" dirty="0" err="1" smtClean="0"/>
              <a:t>city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cemetery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305800" cy="1143000"/>
          </a:xfrm>
        </p:spPr>
        <p:txBody>
          <a:bodyPr/>
          <a:lstStyle/>
          <a:p>
            <a:r>
              <a:rPr lang="hr-HR" dirty="0" smtClean="0"/>
              <a:t>RIBNJAK</a:t>
            </a:r>
            <a:endParaRPr lang="hr-HR" dirty="0"/>
          </a:p>
        </p:txBody>
      </p:sp>
      <p:sp>
        <p:nvSpPr>
          <p:cNvPr id="17410" name="AutoShape 2" descr="Slikovni rezultat za kapela rokov perivo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3" name="AutoShape 5" descr="Slikovni rezultat za ribnjak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8" descr="Slikovni rezultat za park ribnjak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4989" y="1484785"/>
            <a:ext cx="1671067" cy="251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831" y="1484784"/>
            <a:ext cx="29146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19872" y="436510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park was named after the fishponds in the </a:t>
            </a:r>
            <a:r>
              <a:rPr lang="en-US" dirty="0" smtClean="0"/>
              <a:t>area</a:t>
            </a:r>
            <a:r>
              <a:rPr lang="hr-H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The park is l</a:t>
            </a:r>
            <a:r>
              <a:rPr lang="en-US" dirty="0" err="1" smtClean="0"/>
              <a:t>ocated</a:t>
            </a:r>
            <a:r>
              <a:rPr lang="en-US" dirty="0" smtClean="0"/>
              <a:t> </a:t>
            </a:r>
            <a:r>
              <a:rPr lang="en-US" dirty="0"/>
              <a:t>five minutes of walk away </a:t>
            </a:r>
            <a:r>
              <a:rPr lang="en-US" dirty="0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 </a:t>
            </a:r>
            <a:r>
              <a:rPr lang="hr-HR" dirty="0" err="1"/>
              <a:t>M</a:t>
            </a:r>
            <a:r>
              <a:rPr lang="hr-HR" dirty="0" err="1" smtClean="0"/>
              <a:t>ain</a:t>
            </a:r>
            <a:r>
              <a:rPr lang="hr-HR" dirty="0" smtClean="0"/>
              <a:t> </a:t>
            </a:r>
            <a:r>
              <a:rPr lang="hr-HR" dirty="0" err="1" smtClean="0"/>
              <a:t>Square</a:t>
            </a:r>
            <a:r>
              <a:rPr lang="hr-HR" dirty="0" smtClean="0"/>
              <a:t>.</a:t>
            </a:r>
          </a:p>
          <a:p>
            <a:endParaRPr lang="hr-HR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Statues of Krleža and Šenoa – famous Croatian writers</a:t>
            </a:r>
            <a:endParaRPr lang="hr-HR" dirty="0"/>
          </a:p>
        </p:txBody>
      </p:sp>
      <p:sp>
        <p:nvSpPr>
          <p:cNvPr id="18434" name="AutoShape 2" descr="Slikovni rezultat za krleža kip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36" name="AutoShape 4" descr="Slikovni rezultat za krleža kip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38" name="AutoShape 6" descr="Slikovni rezultat za krleža kip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14401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1688596" cy="21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79712" y="2132856"/>
            <a:ext cx="702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Miroslav Krleža was  the greatest Croatian writer of the 20</a:t>
            </a:r>
            <a:r>
              <a:rPr lang="hr-HR" baseline="30000" dirty="0" smtClean="0"/>
              <a:t>th</a:t>
            </a:r>
            <a:r>
              <a:rPr lang="hr-HR" dirty="0" smtClean="0"/>
              <a:t> century.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Statue is a  work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academic</a:t>
            </a:r>
            <a:r>
              <a:rPr lang="hr-HR" dirty="0" smtClean="0"/>
              <a:t> sculptor  Marija Ujević Galetović.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Statue is placed near the house where Krleža </a:t>
            </a:r>
            <a:r>
              <a:rPr lang="hr-HR" dirty="0" err="1" smtClean="0"/>
              <a:t>lived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509120"/>
            <a:ext cx="6760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August Šenoa was </a:t>
            </a:r>
            <a:r>
              <a:rPr lang="en-US" dirty="0" smtClean="0"/>
              <a:t> one of the most popular Croatian novelists </a:t>
            </a:r>
            <a:r>
              <a:rPr lang="hr-HR" dirty="0" smtClean="0"/>
              <a:t>in the 19</a:t>
            </a:r>
            <a:r>
              <a:rPr lang="hr-HR" baseline="30000" dirty="0" smtClean="0"/>
              <a:t>th</a:t>
            </a:r>
            <a:r>
              <a:rPr lang="hr-HR" dirty="0" smtClean="0"/>
              <a:t> century.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Statue is  a  work </a:t>
            </a:r>
            <a:r>
              <a:rPr lang="hr-HR" dirty="0" err="1" smtClean="0"/>
              <a:t>of</a:t>
            </a:r>
            <a:r>
              <a:rPr lang="hr-HR" dirty="0" smtClean="0"/>
              <a:t>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academic</a:t>
            </a:r>
            <a:r>
              <a:rPr lang="hr-HR" dirty="0" smtClean="0"/>
              <a:t> sculptor  Marija Ujević Galetović.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Statue is placed at the intersection </a:t>
            </a:r>
            <a:r>
              <a:rPr lang="hr-HR" dirty="0" err="1" smtClean="0"/>
              <a:t>of</a:t>
            </a:r>
            <a:r>
              <a:rPr lang="hr-HR" dirty="0" smtClean="0"/>
              <a:t> Vlaška </a:t>
            </a:r>
            <a:r>
              <a:rPr lang="hr-HR" dirty="0" err="1" smtClean="0"/>
              <a:t>and</a:t>
            </a:r>
            <a:r>
              <a:rPr lang="hr-HR" dirty="0" smtClean="0"/>
              <a:t> Palmotićeva </a:t>
            </a:r>
            <a:r>
              <a:rPr lang="hr-HR" dirty="0" err="1" smtClean="0"/>
              <a:t>Streets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hr-HR" dirty="0" smtClean="0"/>
              <a:t>Zrinjevac</a:t>
            </a:r>
            <a:endParaRPr lang="hr-HR" dirty="0"/>
          </a:p>
        </p:txBody>
      </p:sp>
      <p:sp>
        <p:nvSpPr>
          <p:cNvPr id="17410" name="AutoShape 2" descr="Slikovni rezultat za kapela rokov perivo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3" name="AutoShape 5" descr="Slikovni rezultat za ribnjak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6" name="AutoShape 8" descr="Slikovni rezultat za park ribnjak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683568" y="4293096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Nikola Šubić Zrinski Square, </a:t>
            </a:r>
            <a:r>
              <a:rPr lang="en-US" dirty="0" smtClean="0"/>
              <a:t>popularly </a:t>
            </a:r>
            <a:r>
              <a:rPr lang="en-US" dirty="0"/>
              <a:t>referred to as </a:t>
            </a:r>
            <a:r>
              <a:rPr lang="en-US" b="1" dirty="0" err="1" smtClean="0"/>
              <a:t>Zrinjevac</a:t>
            </a:r>
            <a:r>
              <a:rPr lang="hr-HR" b="1" dirty="0" smtClean="0"/>
              <a:t>, </a:t>
            </a:r>
            <a:r>
              <a:rPr lang="en-US" dirty="0" smtClean="0"/>
              <a:t>is </a:t>
            </a:r>
            <a:r>
              <a:rPr lang="en-US" dirty="0"/>
              <a:t>a square and park in </a:t>
            </a:r>
            <a:r>
              <a:rPr lang="hr-HR" dirty="0" smtClean="0"/>
              <a:t>Donji Grad</a:t>
            </a:r>
            <a:r>
              <a:rPr lang="en-US" dirty="0" smtClean="0"/>
              <a:t>, </a:t>
            </a:r>
            <a:r>
              <a:rPr lang="en-US" dirty="0"/>
              <a:t>the central part of </a:t>
            </a:r>
            <a:r>
              <a:rPr lang="en-US" dirty="0" err="1" smtClean="0"/>
              <a:t>Zagr</a:t>
            </a:r>
            <a:r>
              <a:rPr lang="hr-HR" dirty="0" smtClean="0"/>
              <a:t>eb.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en-US" dirty="0"/>
              <a:t>In the middle of the </a:t>
            </a:r>
            <a:r>
              <a:rPr lang="en-US" dirty="0" smtClean="0"/>
              <a:t>park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is a music </a:t>
            </a:r>
            <a:r>
              <a:rPr lang="en-US" dirty="0" smtClean="0"/>
              <a:t>pavilion</a:t>
            </a:r>
            <a:r>
              <a:rPr lang="hr-HR" dirty="0" smtClean="0"/>
              <a:t> built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19</a:t>
            </a:r>
            <a:r>
              <a:rPr lang="hr-HR" baseline="30000" dirty="0" smtClean="0"/>
              <a:t>th</a:t>
            </a:r>
            <a:r>
              <a:rPr lang="hr-HR" dirty="0" smtClean="0"/>
              <a:t> century.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In t</a:t>
            </a:r>
            <a:r>
              <a:rPr lang="en-US" dirty="0" smtClean="0"/>
              <a:t>he </a:t>
            </a:r>
            <a:r>
              <a:rPr lang="en-US" dirty="0"/>
              <a:t>southern part of </a:t>
            </a:r>
            <a:r>
              <a:rPr lang="en-US" dirty="0" err="1"/>
              <a:t>Zrinjevac</a:t>
            </a:r>
            <a:r>
              <a:rPr lang="en-US" dirty="0"/>
              <a:t> </a:t>
            </a:r>
            <a:r>
              <a:rPr lang="hr-HR" dirty="0" smtClean="0"/>
              <a:t>there are busts</a:t>
            </a:r>
            <a:r>
              <a:rPr lang="en-US" dirty="0"/>
              <a:t> of significant </a:t>
            </a:r>
            <a:r>
              <a:rPr lang="en-US" dirty="0" err="1" smtClean="0"/>
              <a:t>Croa</a:t>
            </a:r>
            <a:r>
              <a:rPr lang="hr-HR" dirty="0" smtClean="0"/>
              <a:t>tians (e.g. Frankopan, Mažuranić).</a:t>
            </a:r>
            <a:endParaRPr lang="hr-HR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14035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5"/>
            <a:ext cx="3888432" cy="29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05800" cy="5040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Botanic garden</a:t>
            </a:r>
            <a:endParaRPr lang="hr-HR" dirty="0"/>
          </a:p>
        </p:txBody>
      </p:sp>
      <p:sp>
        <p:nvSpPr>
          <p:cNvPr id="15364" name="AutoShape 4" descr="Slikovni rezultat za biljke mesožder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6860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7" descr="Slikovni rezultat za biljke mesožder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26860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620688"/>
            <a:ext cx="20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Carnivorous plants</a:t>
            </a:r>
            <a:endParaRPr lang="hr-HR" dirty="0"/>
          </a:p>
        </p:txBody>
      </p:sp>
      <p:pic>
        <p:nvPicPr>
          <p:cNvPr id="15370" name="Picture 10" descr="Slikovni rezultat za botanički v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0381" y="980728"/>
            <a:ext cx="2886075" cy="15811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0381" y="62068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Hot house</a:t>
            </a:r>
            <a:endParaRPr lang="hr-HR" dirty="0"/>
          </a:p>
        </p:txBody>
      </p:sp>
      <p:sp>
        <p:nvSpPr>
          <p:cNvPr id="15372" name="AutoShape 12" descr="Slikovni rezultat za Botanički vrt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4753" y="98072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04753" y="3326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Bridge    </a:t>
            </a:r>
            <a:endParaRPr lang="hr-HR" dirty="0"/>
          </a:p>
        </p:txBody>
      </p:sp>
      <p:pic>
        <p:nvPicPr>
          <p:cNvPr id="15375" name="Picture 15" descr="Slikovni rezultat za Botanički vrt Zagr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661998"/>
            <a:ext cx="2304256" cy="17193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4308161"/>
            <a:ext cx="128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Water lilies 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1" y="321297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The Zagreb Botanical Garden is located in downtown.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smtClean="0"/>
              <a:t>It is home to over 10,000 plant species from around the world, including 1,800 exotic ones</a:t>
            </a:r>
            <a:r>
              <a:rPr lang="hr-HR" dirty="0" smtClean="0"/>
              <a:t> (e.g. carnivorous plants)</a:t>
            </a:r>
            <a:r>
              <a:rPr lang="en-US" dirty="0" smtClean="0"/>
              <a:t>. 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smtClean="0"/>
              <a:t>It has large ponds for aquatic plants. </a:t>
            </a:r>
            <a:endParaRPr lang="hr-HR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0264"/>
            <a:ext cx="8305800" cy="1143000"/>
          </a:xfrm>
        </p:spPr>
        <p:txBody>
          <a:bodyPr/>
          <a:lstStyle/>
          <a:p>
            <a:r>
              <a:rPr lang="hr-HR" dirty="0" smtClean="0"/>
              <a:t>THANKS FOR ATTENTION</a:t>
            </a:r>
            <a:endParaRPr lang="hr-HR" dirty="0"/>
          </a:p>
        </p:txBody>
      </p:sp>
      <p:pic>
        <p:nvPicPr>
          <p:cNvPr id="20484" name="Picture 4" descr="http://opusteno.rs/slike/2012/11/smesne-slike-16309/uplaseni-majmu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36496" cy="5184576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222" y="4329304"/>
            <a:ext cx="2451154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178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Šetnja zagrebačkim parkovima</vt:lpstr>
      <vt:lpstr>Aleksander’s stairs</vt:lpstr>
      <vt:lpstr>Roko’s park</vt:lpstr>
      <vt:lpstr>RIBNJAK</vt:lpstr>
      <vt:lpstr>Statues of Krleža and Šenoa – famous Croatian writers</vt:lpstr>
      <vt:lpstr>Zrinjevac</vt:lpstr>
      <vt:lpstr>Botanic garden</vt:lpstr>
      <vt:lpstr>THANKS FOR ATTENTION</vt:lpstr>
    </vt:vector>
  </TitlesOfParts>
  <Company>TEAM 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SCHOOL</dc:title>
  <dc:creator>Prasici</dc:creator>
  <cp:lastModifiedBy>Admin</cp:lastModifiedBy>
  <cp:revision>56</cp:revision>
  <dcterms:created xsi:type="dcterms:W3CDTF">2016-04-20T11:15:41Z</dcterms:created>
  <dcterms:modified xsi:type="dcterms:W3CDTF">2016-05-08T18:42:11Z</dcterms:modified>
</cp:coreProperties>
</file>